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145858"/>
              </p:ext>
            </p:extLst>
          </p:nvPr>
        </p:nvGraphicFramePr>
        <p:xfrm>
          <a:off x="88065" y="1132527"/>
          <a:ext cx="12038831" cy="511562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92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4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476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72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534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8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7.6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88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-8.1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-9.0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88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-2.0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88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7.0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88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1.3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882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14.8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888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4.5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</a:rPr>
                        <a:t>4.7</a:t>
                      </a:r>
                      <a:r>
                        <a:rPr lang="en-US" sz="1800" b="1"/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719977" y="721740"/>
            <a:ext cx="5383958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November 4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Title 21">
            <a:extLst>
              <a:ext uri="{FF2B5EF4-FFF2-40B4-BE49-F238E27FC236}">
                <a16:creationId xmlns:a16="http://schemas.microsoft.com/office/drawing/2014/main" id="{83274814-EAB4-4BD8-9F18-7AAB514504D2}"/>
              </a:ext>
            </a:extLst>
          </p:cNvPr>
          <p:cNvSpPr txBox="1">
            <a:spLocks/>
          </p:cNvSpPr>
          <p:nvPr/>
        </p:nvSpPr>
        <p:spPr>
          <a:xfrm>
            <a:off x="382298" y="6364024"/>
            <a:ext cx="2422223" cy="40011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cap="none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Locations that have preliminarily broken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cap="none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modern day low water records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7" name="Title 21">
            <a:extLst>
              <a:ext uri="{FF2B5EF4-FFF2-40B4-BE49-F238E27FC236}">
                <a16:creationId xmlns:a16="http://schemas.microsoft.com/office/drawing/2014/main" id="{C81859C3-D918-4310-81B1-A05FC6F99A19}"/>
              </a:ext>
            </a:extLst>
          </p:cNvPr>
          <p:cNvSpPr txBox="1">
            <a:spLocks/>
          </p:cNvSpPr>
          <p:nvPr/>
        </p:nvSpPr>
        <p:spPr>
          <a:xfrm>
            <a:off x="194176" y="6364024"/>
            <a:ext cx="294375" cy="52322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cap="none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12092</TotalTime>
  <Words>179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538</cp:revision>
  <cp:lastPrinted>2022-10-18T14:30:39Z</cp:lastPrinted>
  <dcterms:created xsi:type="dcterms:W3CDTF">2019-02-26T19:21:25Z</dcterms:created>
  <dcterms:modified xsi:type="dcterms:W3CDTF">2022-11-04T17:25:24Z</dcterms:modified>
</cp:coreProperties>
</file>